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2" y="27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36275c3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a36275c33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a36275c33_2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a36275c33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a36275c33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a36275c33_2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a36275c33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36275c33_2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a36275c33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36275c33_2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a36275c33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a36275c33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a36275c33_2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a36275c33_2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36275c3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a36275c33_2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a36275c33_2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e647159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e647159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776614" y="1676073"/>
            <a:ext cx="4070959" cy="178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"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Saving emergency contacts to your smartphone</a:t>
            </a:r>
            <a:endParaRPr sz="4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l="2552" r="2552"/>
          <a:stretch/>
        </p:blipFill>
        <p:spPr>
          <a:xfrm>
            <a:off x="5494663" y="125034"/>
            <a:ext cx="2405483" cy="485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9775" y="952246"/>
            <a:ext cx="1474380" cy="29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199" y="95511"/>
            <a:ext cx="2466975" cy="490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758347" y="2628052"/>
            <a:ext cx="4331657" cy="106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Settings and select Contacts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5679902" y="2299244"/>
            <a:ext cx="962025" cy="328808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247650" y="362603"/>
            <a:ext cx="4914900" cy="16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iPhones only</a:t>
            </a:r>
            <a:r>
              <a:rPr lang="en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make sure your default contact account is set to iCloud, </a:t>
            </a:r>
            <a:r>
              <a:rPr lang="en" sz="27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Exchange.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0258" y="112212"/>
            <a:ext cx="2438400" cy="48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7152" y="93162"/>
            <a:ext cx="2466975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407228" y="1267541"/>
            <a:ext cx="2953793" cy="114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into Default Account</a:t>
            </a:r>
            <a:endParaRPr sz="1100"/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iCloud as your default account, NOT Exchange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3800997" y="2442705"/>
            <a:ext cx="962025" cy="328808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6510403" y="1143717"/>
            <a:ext cx="479121" cy="328808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766625" y="1358552"/>
            <a:ext cx="4710250" cy="226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marR="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a text to phone number 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444-999</a:t>
            </a:r>
            <a:endParaRPr sz="1100"/>
          </a:p>
          <a:p>
            <a:pPr marL="3810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message, type </a:t>
            </a:r>
            <a:r>
              <a:rPr lang="en" b="1"/>
              <a:t>Mines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63600" marR="0" lvl="2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spaces – don’t let autocorrect interfere</a:t>
            </a:r>
            <a:endParaRPr sz="1100"/>
          </a:p>
          <a:p>
            <a:pPr marL="3810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 the link that is texted to you</a:t>
            </a:r>
            <a:endParaRPr sz="1100"/>
          </a:p>
          <a:p>
            <a:pPr marL="381000" marR="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out required info in your internet browser</a:t>
            </a:r>
            <a:endParaRPr sz="1100"/>
          </a:p>
        </p:txBody>
      </p:sp>
      <p:pic>
        <p:nvPicPr>
          <p:cNvPr id="155" name="Google Shape;155;p28"/>
          <p:cNvPicPr preferRelativeResize="0"/>
          <p:nvPr/>
        </p:nvPicPr>
        <p:blipFill rotWithShape="1">
          <a:blip r:embed="rId3">
            <a:alphaModFix/>
          </a:blip>
          <a:srcRect l="2552" r="2552"/>
          <a:stretch/>
        </p:blipFill>
        <p:spPr>
          <a:xfrm>
            <a:off x="5832600" y="202391"/>
            <a:ext cx="2335897" cy="471040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581808" y="429146"/>
            <a:ext cx="4368452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Downloading the emergency card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581678" y="880703"/>
            <a:ext cx="3326442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5. Click “Download card,” then “Open in Contacts” on iPhones; on Androids, download the card and press “Open” on the bottom right</a:t>
            </a:r>
            <a:endParaRPr sz="1100"/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6. On Androids, store the card in the “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Phone”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option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1168" y="180975"/>
            <a:ext cx="2409825" cy="477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501" y="180975"/>
            <a:ext cx="240030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 rotWithShape="1">
          <a:blip r:embed="rId3">
            <a:alphaModFix/>
          </a:blip>
          <a:srcRect l="2453" r="2462"/>
          <a:stretch/>
        </p:blipFill>
        <p:spPr>
          <a:xfrm>
            <a:off x="5867722" y="243414"/>
            <a:ext cx="2310812" cy="465027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581678" y="880703"/>
            <a:ext cx="4735621" cy="205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7. On iPhones, make sure you hit 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store the contact</a:t>
            </a:r>
            <a:endParaRPr sz="1100"/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8. The contact should now be searchable on both types of phones</a:t>
            </a:r>
            <a:endParaRPr sz="1100"/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0"/>
          <p:cNvSpPr/>
          <p:nvPr/>
        </p:nvSpPr>
        <p:spPr>
          <a:xfrm>
            <a:off x="7623650" y="921775"/>
            <a:ext cx="410700" cy="269100"/>
          </a:xfrm>
          <a:prstGeom prst="ellipse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ctrTitle"/>
          </p:nvPr>
        </p:nvSpPr>
        <p:spPr>
          <a:xfrm>
            <a:off x="1343841" y="968977"/>
            <a:ext cx="6456318" cy="128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" sz="4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all contacts are searchable and easy to dial.</a:t>
            </a:r>
            <a:endParaRPr sz="4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1029108" y="2572404"/>
            <a:ext cx="7085784" cy="119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contacts now by searching on your phone “School,” “Mines,” or “Title IX”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708425" y="923975"/>
            <a:ext cx="4938000" cy="4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81000" marR="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/>
              <a:t>No response from the phone number 444-999?</a:t>
            </a:r>
            <a:endParaRPr sz="1800"/>
          </a:p>
          <a:p>
            <a:pPr marL="520700" marR="0" lvl="1" indent="-152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Instead, text our longer phone number with the same message: (505) 544-4999</a:t>
            </a:r>
            <a:endParaRPr sz="1400"/>
          </a:p>
          <a:p>
            <a:pPr marL="381000" marR="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/>
              <a:t>Can’t “Open in ‘Contacts’”? (iPhones only)</a:t>
            </a:r>
            <a:endParaRPr sz="1800"/>
          </a:p>
          <a:p>
            <a:pPr marL="520700" marR="0" lvl="1" indent="-152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You’ve likely deleted the iPhone’s native Contacts app. You must re-download it from the App Store to save the emergency card</a:t>
            </a:r>
            <a:endParaRPr sz="1400"/>
          </a:p>
          <a:p>
            <a:pPr marL="381000" marR="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/>
              <a:t>Can’t locate the emergency card after saving to the contacts?</a:t>
            </a:r>
            <a:endParaRPr sz="1800"/>
          </a:p>
          <a:p>
            <a:pPr marL="520700" marR="0" lvl="1" indent="-152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Make sure your default contacts account </a:t>
            </a:r>
            <a:r>
              <a:rPr lang="en" sz="1400" i="1"/>
              <a:t>isn’t</a:t>
            </a:r>
            <a:r>
              <a:rPr lang="en" sz="1400"/>
              <a:t> set to a Microsoft account</a:t>
            </a:r>
            <a:endParaRPr sz="1400"/>
          </a:p>
          <a:p>
            <a:pPr marL="381000" marR="0" lvl="0" indent="-355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" sz="1800"/>
              <a:t>Any other issues?</a:t>
            </a:r>
            <a:endParaRPr sz="1800"/>
          </a:p>
          <a:p>
            <a:pPr marL="520700" marR="0" lvl="1" indent="-152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Email </a:t>
            </a:r>
            <a:r>
              <a:rPr lang="en" sz="1400">
                <a:solidFill>
                  <a:srgbClr val="0000FF"/>
                </a:solidFill>
              </a:rPr>
              <a:t>ali@keynectup.com</a:t>
            </a:r>
            <a:endParaRPr sz="1400">
              <a:solidFill>
                <a:srgbClr val="0000FF"/>
              </a:solidFill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 l="2552" r="2552"/>
          <a:stretch/>
        </p:blipFill>
        <p:spPr>
          <a:xfrm>
            <a:off x="6061200" y="202391"/>
            <a:ext cx="2335897" cy="4710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 txBox="1"/>
          <p:nvPr/>
        </p:nvSpPr>
        <p:spPr>
          <a:xfrm>
            <a:off x="462000" y="276750"/>
            <a:ext cx="4938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download? Let’s Troubleshoot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Simple Light</vt:lpstr>
      <vt:lpstr>Office Theme</vt:lpstr>
      <vt:lpstr>Saving emergency contacts to your smartphone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all contacts are searchable and easy to dial.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emergency contacts to your smartphone</dc:title>
  <dc:creator>Julia</dc:creator>
  <cp:lastModifiedBy>Julia</cp:lastModifiedBy>
  <cp:revision>1</cp:revision>
  <dcterms:modified xsi:type="dcterms:W3CDTF">2018-07-31T01:22:28Z</dcterms:modified>
</cp:coreProperties>
</file>